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6" r:id="rId3"/>
    <p:sldId id="291" r:id="rId4"/>
    <p:sldId id="28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288" r:id="rId14"/>
    <p:sldId id="308" r:id="rId15"/>
    <p:sldId id="272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C418A-54B0-4C31-AB07-F2011811D527}" v="53" dt="2024-01-10T17:29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7" autoAdjust="0"/>
    <p:restoredTop sz="80190" autoAdjust="0"/>
  </p:normalViewPr>
  <p:slideViewPr>
    <p:cSldViewPr snapToGrid="0" snapToObjects="1">
      <p:cViewPr varScale="1">
        <p:scale>
          <a:sx n="130" d="100"/>
          <a:sy n="130" d="100"/>
        </p:scale>
        <p:origin x="96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Crawford" userId="3fcfa223-fc98-4524-8075-713a8747640e" providerId="ADAL" clId="{895C418A-54B0-4C31-AB07-F2011811D527}"/>
    <pc:docChg chg="modSld">
      <pc:chgData name="Garrett Crawford" userId="3fcfa223-fc98-4524-8075-713a8747640e" providerId="ADAL" clId="{895C418A-54B0-4C31-AB07-F2011811D527}" dt="2024-01-10T17:29:03.303" v="54" actId="962"/>
      <pc:docMkLst>
        <pc:docMk/>
      </pc:docMkLst>
      <pc:sldChg chg="modSp mod">
        <pc:chgData name="Garrett Crawford" userId="3fcfa223-fc98-4524-8075-713a8747640e" providerId="ADAL" clId="{895C418A-54B0-4C31-AB07-F2011811D527}" dt="2024-01-10T17:28:20.109" v="0" actId="962"/>
        <pc:sldMkLst>
          <pc:docMk/>
          <pc:sldMk cId="1354695709" sldId="256"/>
        </pc:sldMkLst>
        <pc:cxnChg chg="mod">
          <ac:chgData name="Garrett Crawford" userId="3fcfa223-fc98-4524-8075-713a8747640e" providerId="ADAL" clId="{895C418A-54B0-4C31-AB07-F2011811D527}" dt="2024-01-10T17:28:20.109" v="0" actId="962"/>
          <ac:cxnSpMkLst>
            <pc:docMk/>
            <pc:sldMk cId="1354695709" sldId="256"/>
            <ac:cxnSpMk id="5" creationId="{00000000-0000-0000-0000-000000000000}"/>
          </ac:cxnSpMkLst>
        </pc:cxnChg>
      </pc:sldChg>
      <pc:sldChg chg="modSp mod">
        <pc:chgData name="Garrett Crawford" userId="3fcfa223-fc98-4524-8075-713a8747640e" providerId="ADAL" clId="{895C418A-54B0-4C31-AB07-F2011811D527}" dt="2024-01-10T17:29:03.303" v="54" actId="962"/>
        <pc:sldMkLst>
          <pc:docMk/>
          <pc:sldMk cId="2289998786" sldId="272"/>
        </pc:sldMkLst>
        <pc:picChg chg="mod">
          <ac:chgData name="Garrett Crawford" userId="3fcfa223-fc98-4524-8075-713a8747640e" providerId="ADAL" clId="{895C418A-54B0-4C31-AB07-F2011811D527}" dt="2024-01-10T17:29:03.303" v="54" actId="962"/>
          <ac:picMkLst>
            <pc:docMk/>
            <pc:sldMk cId="2289998786" sldId="272"/>
            <ac:picMk id="4" creationId="{19317030-0C43-C060-9455-BCA3248C77EE}"/>
          </ac:picMkLst>
        </pc:picChg>
        <pc:cxnChg chg="mod">
          <ac:chgData name="Garrett Crawford" userId="3fcfa223-fc98-4524-8075-713a8747640e" providerId="ADAL" clId="{895C418A-54B0-4C31-AB07-F2011811D527}" dt="2024-01-10T17:28:24.231" v="1" actId="962"/>
          <ac:cxnSpMkLst>
            <pc:docMk/>
            <pc:sldMk cId="2289998786" sldId="272"/>
            <ac:cxnSpMk id="15" creationId="{7152DECD-DB29-1240-86EF-1F57F2D46B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 python toolbox will ask you to generate a new </a:t>
            </a:r>
            <a:r>
              <a:rPr lang="en-US" altLang="zh-CN" dirty="0" err="1"/>
              <a:t>XXX.pyt</a:t>
            </a:r>
            <a:r>
              <a:rPr lang="en-US" altLang="zh-CN" dirty="0"/>
              <a:t> file with default templates.</a:t>
            </a:r>
          </a:p>
          <a:p>
            <a:endParaRPr lang="en-US" altLang="zh-CN" dirty="0"/>
          </a:p>
          <a:p>
            <a:r>
              <a:rPr lang="en-US" altLang="zh-CN" dirty="0"/>
              <a:t>Add toolbox can import your own </a:t>
            </a:r>
            <a:r>
              <a:rPr lang="en-US" altLang="zh-CN" dirty="0" err="1"/>
              <a:t>XXX.pyt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B87D-E4DC-E355-DAB4-E6A5C7BB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A42F1A-0645-8C20-EDAC-888B09406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5D88E7-D8C2-F715-0FD4-6D3B50ACC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a </a:t>
            </a:r>
            <a:r>
              <a:rPr lang="en-US" altLang="zh-CN" dirty="0" err="1"/>
              <a:t>XXX.pyt</a:t>
            </a:r>
            <a:r>
              <a:rPr lang="en-US" altLang="zh-CN" dirty="0"/>
              <a:t> file, there need to be 2 classes at least.</a:t>
            </a:r>
          </a:p>
          <a:p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The toolbox class.</a:t>
            </a:r>
          </a:p>
          <a:p>
            <a:pPr marL="228600" indent="-228600">
              <a:buAutoNum type="arabicPeriod"/>
            </a:pPr>
            <a:r>
              <a:rPr lang="en-US" altLang="zh-CN" dirty="0"/>
              <a:t>The Tool class.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In the </a:t>
            </a:r>
            <a:r>
              <a:rPr lang="en-US" altLang="zh-CN" dirty="0" err="1"/>
              <a:t>init</a:t>
            </a:r>
            <a:r>
              <a:rPr lang="en-US" altLang="zh-CN" dirty="0"/>
              <a:t> function of toolbox class, it needs to declare the name of the tool class like we do here in the template.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1D7EB5-0BE1-F20E-0C06-1C38079A7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6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8A4CF-8774-87AB-EB12-1044964E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D9A7D4-728D-46F2-5133-66CBB1B87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A72AB8-007A-8ED0-A5C6-5862F9174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only show 2 parameters in the screenshot: GDB Folder and GDB name.</a:t>
            </a:r>
          </a:p>
          <a:p>
            <a:endParaRPr lang="en-US" altLang="zh-CN" dirty="0"/>
          </a:p>
          <a:p>
            <a:r>
              <a:rPr lang="en-US" altLang="zh-CN" dirty="0"/>
              <a:t>Please remember, only garage name and buffer radius are required parameters. </a:t>
            </a:r>
          </a:p>
          <a:p>
            <a:r>
              <a:rPr lang="en-US" altLang="zh-CN" dirty="0"/>
              <a:t>You can choose to add more parameters here. </a:t>
            </a:r>
          </a:p>
          <a:p>
            <a:r>
              <a:rPr lang="en-US" altLang="zh-CN" dirty="0"/>
              <a:t>But please make sure you set the parameter settings correctly.</a:t>
            </a:r>
          </a:p>
          <a:p>
            <a:endParaRPr lang="en-US" altLang="zh-CN" dirty="0"/>
          </a:p>
          <a:p>
            <a:r>
              <a:rPr lang="en-US" altLang="zh-CN" dirty="0"/>
              <a:t>For example, buffer radius data’s parameter type could be float. Look through the DOC to find out how to set it up.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341241-8005-EA04-3125-6ED747148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5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1769-6F44-0C51-D4A7-A56FF18B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3E9CEA-E67E-6A6B-A3B4-01209D6AF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8B1372-C118-5392-94EB-97ACB28DA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B520D-DDDF-4B7D-9EFE-285016653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5EB54-1E4E-E36E-454B-93074047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BF9B25-F636-29F0-5C08-B3C1A10B9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0A499A-B5DB-0797-9CCA-FAB9F1F03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E3FC8C-57E0-26A1-CBE1-EB3D4657E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.arcgis.com/en/pro-app/latest/arcpy/geoprocessing_and_python/defining-parameter-data-types-in-a-python-toolbox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cs.stanford.edu/people/nick/py/python-input.html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latest/arcpy/functions/addmessage.htm" TargetMode="External"/><Relationship Id="rId5" Type="http://schemas.openxmlformats.org/officeDocument/2006/relationships/hyperlink" Target="https://pro.arcgis.com/en/pro-app/arcpy/geoprocessing_and_python/defining-parameter-data-types-in-a-python-toolbox.htm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pro.arcgis.com/en/pro-app/latest/arcpy/data-access/searchcursor-class.htm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MUCIDI/GEOG-392-GIS-Programming/blob/main/Labs/Lab05/Lab05-pre02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392/676 GIS Programing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Lab6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9099E-5129-A113-30E7-65F3E5A7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829F4-74A3-6492-0FBA-E25B1D31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53578A-6E53-B12B-55C7-B621578C7479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3-1. Tool Class – </a:t>
            </a:r>
            <a:r>
              <a:rPr lang="en-US" altLang="zh-CN" sz="24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getParameter</a:t>
            </a: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()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C2B0E-3845-E7BA-DB7D-A76F834B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45" y="2156346"/>
            <a:ext cx="3456291" cy="42763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8F9751-E1CB-5234-B4B2-2387163FD4A2}"/>
              </a:ext>
            </a:extLst>
          </p:cNvPr>
          <p:cNvSpPr txBox="1"/>
          <p:nvPr/>
        </p:nvSpPr>
        <p:spPr>
          <a:xfrm>
            <a:off x="518615" y="2238233"/>
            <a:ext cx="46220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 functions are required in the `Tool` class: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`__</a:t>
            </a:r>
            <a:r>
              <a:rPr lang="en-US" altLang="zh-CN" dirty="0" err="1"/>
              <a:t>init</a:t>
            </a:r>
            <a:r>
              <a:rPr lang="en-US" altLang="zh-CN" dirty="0"/>
              <a:t>__()`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</a:t>
            </a:r>
            <a:r>
              <a:rPr lang="en-US" altLang="zh-CN" dirty="0" err="1"/>
              <a:t>getParameter</a:t>
            </a:r>
            <a:r>
              <a:rPr lang="en-US" altLang="zh-CN" dirty="0"/>
              <a:t>()`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`execute()`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`</a:t>
            </a:r>
            <a:r>
              <a:rPr lang="en-US" altLang="zh-CN" dirty="0" err="1"/>
              <a:t>arcpy.Parameter</a:t>
            </a:r>
            <a:r>
              <a:rPr lang="en-US" altLang="zh-CN" dirty="0"/>
              <a:t>()` method in the `</a:t>
            </a:r>
            <a:r>
              <a:rPr lang="en-US" altLang="zh-CN" dirty="0" err="1"/>
              <a:t>getParameterInfo</a:t>
            </a:r>
            <a:r>
              <a:rPr lang="en-US" altLang="zh-CN" dirty="0"/>
              <a:t>()`.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`</a:t>
            </a:r>
            <a:r>
              <a:rPr lang="en-US" altLang="zh-CN" dirty="0" err="1"/>
              <a:t>getParameterInfo</a:t>
            </a:r>
            <a:r>
              <a:rPr lang="en-US" altLang="zh-CN" dirty="0"/>
              <a:t>()`.  API Link: </a:t>
            </a:r>
            <a:r>
              <a:rPr lang="en-US" altLang="zh-CN" dirty="0">
                <a:hlinkClick r:id="rId4"/>
              </a:rPr>
              <a:t>https://pro.arcgis.com/en/pro-app/latest/arcpy/geoprocessing_and_python/defining-parameter-data-types-in-a-python-toolbox.htm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This doc is very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b="1" dirty="0" err="1"/>
              <a:t>very</a:t>
            </a:r>
            <a:r>
              <a:rPr lang="en-US" altLang="zh-CN" b="1" dirty="0"/>
              <a:t> </a:t>
            </a:r>
            <a:r>
              <a:rPr lang="en-US" altLang="zh-CN" dirty="0"/>
              <a:t>important. Be careful with the </a:t>
            </a:r>
            <a:r>
              <a:rPr lang="en-US" altLang="zh-CN" dirty="0" err="1"/>
              <a:t>parameterType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42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9EF1F-40A5-5D4D-D93B-9F9DE563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1E6C6-67C7-76E4-3AA0-04F24F3D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F96D68-EE19-8AEA-4F2B-72E822DDF4CA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3-2. Tool Class – execute()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2FAFFF-21EB-DF0B-7E64-9A076A0C2ACC}"/>
              </a:ext>
            </a:extLst>
          </p:cNvPr>
          <p:cNvSpPr txBox="1"/>
          <p:nvPr/>
        </p:nvSpPr>
        <p:spPr>
          <a:xfrm>
            <a:off x="427629" y="2884158"/>
            <a:ext cx="54101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Accept values from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parameters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in the 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getParameter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Re-use most codes from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Part1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do the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select, buffer, and clip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Except for the messages. Instead of use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`print()`,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arcpy.AddMessage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()`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and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</a:t>
            </a:r>
            <a:r>
              <a:rPr lang="en-US" altLang="zh-CN" b="1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arcpy.AddError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()` 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here.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4B3AE-9195-4F2F-8D3C-9B2E368D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576" y="1244601"/>
            <a:ext cx="3573245" cy="52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7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CC4D-4268-01C2-2725-81B6B968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0AC15-7D6E-E52E-2089-E6615235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CAE1DF-928C-6A2A-B16B-06F8570B0109}"/>
              </a:ext>
            </a:extLst>
          </p:cNvPr>
          <p:cNvSpPr txBox="1"/>
          <p:nvPr/>
        </p:nvSpPr>
        <p:spPr>
          <a:xfrm>
            <a:off x="427630" y="1569493"/>
            <a:ext cx="124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17E625-D1B1-AC36-99BD-E958464F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50" y="2031158"/>
            <a:ext cx="4065065" cy="43626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87FDFA-ECE2-5F2F-6A20-774D9D848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214" y="2031158"/>
            <a:ext cx="3980813" cy="4362674"/>
          </a:xfrm>
          <a:prstGeom prst="rect">
            <a:avLst/>
          </a:prstGeom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3C3C354-5CC3-BC03-D73B-9818173C0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2" y="2665862"/>
            <a:ext cx="3640448" cy="3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8"/>
            <a:ext cx="7939994" cy="4800685"/>
          </a:xfrm>
        </p:spPr>
        <p:txBody>
          <a:bodyPr>
            <a:normAutofit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PDF file in 2 parts: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all your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running result in the terminal.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output feature in ArcGIS Pro.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Toolbox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all your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toolbox interface in ArcGIS Pro.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the running details of the toolbox. Both the success and the error messages.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And your </a:t>
            </a:r>
            <a:r>
              <a:rPr lang="en-US" altLang="zh-CN" sz="2400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Github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5EBC06-26B1-5616-AC5F-5B374993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355499"/>
            <a:ext cx="4459115" cy="4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3"/>
              </a:rPr>
              <a:t>`Input()`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arcpy.da.SearchCursor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endParaRPr lang="en-US" altLang="zh-CN" sz="2800" dirty="0">
              <a:solidFill>
                <a:srgbClr val="BBBBBB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5"/>
              </a:rPr>
              <a:t>Arcgis parameter Docs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`</a:t>
            </a:r>
            <a:r>
              <a:rPr lang="en-US" altLang="zh-CN" sz="2800" b="0" dirty="0" err="1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arcpy.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AddMessage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`</a:t>
            </a:r>
            <a:endParaRPr lang="en-US" altLang="zh-CN" sz="2800" b="0" dirty="0">
              <a:solidFill>
                <a:srgbClr val="E6E6E6"/>
              </a:solidFill>
              <a:effectLst/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7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8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Lab 6 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860646"/>
            <a:ext cx="9414934" cy="426552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Implement an ArcGIS Pro Toolbox that: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Re-render the “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Structures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layer using “</a:t>
            </a:r>
            <a:r>
              <a:rPr lang="en-US" altLang="zh-C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UniqueValueRenderer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Re-render the “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Trees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layer to “</a:t>
            </a:r>
            <a:r>
              <a:rPr lang="en-US" altLang="zh-C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GraduatedColorsRenderer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Supports “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Step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progressor.</a:t>
            </a: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Important Notes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056263"/>
            <a:ext cx="9414934" cy="34784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 Source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 the “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Campus.gdb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” from Lab4/5. Load it in an ArcGIS Pro project manually. Use this project as the input of your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Tutorial </a:t>
            </a:r>
            <a:r>
              <a:rPr lang="en-US" altLang="zh-CN">
                <a:solidFill>
                  <a:schemeClr val="tx1"/>
                </a:solidFill>
                <a:latin typeface="HarmonyOS Sans Medium" panose="00000600000000000000" pitchFamily="2" charset="0"/>
              </a:rPr>
              <a:t>&amp; Reading material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https://github.com/TAMUCIDI/GEOG-392-GIS-Programming/blob/main/Labs/Lab05/Lab05-pre02.md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CF1793-E668-695F-B35D-62230168B7C2}"/>
              </a:ext>
            </a:extLst>
          </p:cNvPr>
          <p:cNvSpPr txBox="1"/>
          <p:nvPr/>
        </p:nvSpPr>
        <p:spPr>
          <a:xfrm>
            <a:off x="427630" y="1569493"/>
            <a:ext cx="6778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1. Accept Parameters from User Input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518A9F-37E6-FEC9-C1C4-BA39C550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79" y="2246563"/>
            <a:ext cx="5621439" cy="3976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7D1086-C158-0E54-2ACD-DB730DA774B1}"/>
              </a:ext>
            </a:extLst>
          </p:cNvPr>
          <p:cNvSpPr txBox="1"/>
          <p:nvPr/>
        </p:nvSpPr>
        <p:spPr>
          <a:xfrm>
            <a:off x="491247" y="2548647"/>
            <a:ext cx="449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`input()`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accept user input from 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Only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garage_name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and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buffer_radius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are required to be accepted from user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The rest items are optional, that means you can assign them with fixed values like in Lab4.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404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1F81-5E5A-7CFE-04C7-18D03A14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ED428-DF7E-4961-753C-9314C8C0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003599-C623-974A-80D8-B4FE8054E446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2. Determine Whether the selected building exists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D121E8-9EC4-F125-62B3-0AC379470DD0}"/>
              </a:ext>
            </a:extLst>
          </p:cNvPr>
          <p:cNvSpPr txBox="1"/>
          <p:nvPr/>
        </p:nvSpPr>
        <p:spPr>
          <a:xfrm>
            <a:off x="6541850" y="2932890"/>
            <a:ext cx="449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arcpy.da.SearchCursor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to create a search cursor.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Use a loop to match rows in a cursor.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Within each loop, determine if the search cursor found the value that user entered.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If so, proceed to the next step.</a:t>
            </a:r>
            <a:r>
              <a:rPr lang="zh-CN" altLang="en-US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</a:t>
            </a: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If not, exit with error message.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6D6C8-E358-92C5-9F7A-C6ADEC04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242782"/>
            <a:ext cx="4239515" cy="40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4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3BED-0518-E04E-1271-2E2D5877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38D2F-D81A-F348-D7C5-45716B61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8DE916-4C4F-89B0-E8FF-80392D5FFC3C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3. Buffer &amp; Clip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59E32-56F0-B267-3DBE-39631E40DD70}"/>
              </a:ext>
            </a:extLst>
          </p:cNvPr>
          <p:cNvSpPr txBox="1"/>
          <p:nvPr/>
        </p:nvSpPr>
        <p:spPr>
          <a:xfrm>
            <a:off x="643466" y="2786975"/>
            <a:ext cx="4494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Select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the garage with the name entered.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Buffer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on the selected sub-feature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Clip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the </a:t>
            </a:r>
            <a:r>
              <a:rPr lang="en-US" altLang="zh-CN" b="1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structures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 on the selected garage buffer.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496B6-C7B8-8EB5-F85C-1438FE24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027"/>
          <a:stretch/>
        </p:blipFill>
        <p:spPr>
          <a:xfrm>
            <a:off x="5169959" y="2057719"/>
            <a:ext cx="6322479" cy="37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7F5-F0ED-F54A-A8C3-48B61F830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48DFB-1CB2-4AE5-188D-2A578122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A9E2B2-2478-C2EF-19C4-F456953C81FF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Result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BACB49-DB17-2A54-8243-40F66ACB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8" y="2979304"/>
            <a:ext cx="10335904" cy="22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5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8EF98E-66E2-A5CE-970D-218ED92706C5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1. Create or Add a toolbox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E3099A-7BA8-CB48-74A1-B37E06EC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756846"/>
            <a:ext cx="5324084" cy="2976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2A9873-45BF-4142-02EC-0042AA3B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49" y="3066197"/>
            <a:ext cx="5724321" cy="22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14C4-FD21-D657-AC6D-ADDF92FC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46A25-646F-6468-3326-831DC8E2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</a:t>
            </a:r>
            <a:r>
              <a:rPr lang="en-US" altLang="zh-CN" dirty="0" err="1"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latin typeface="HarmonyOS Sans Medium" panose="00000600000000000000" pitchFamily="2" charset="0"/>
              </a:rPr>
              <a:t> Toolbox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191951-5EFF-3329-9B8E-2A7CCD2FA555}"/>
              </a:ext>
            </a:extLst>
          </p:cNvPr>
          <p:cNvSpPr txBox="1"/>
          <p:nvPr/>
        </p:nvSpPr>
        <p:spPr>
          <a:xfrm>
            <a:off x="427630" y="1569493"/>
            <a:ext cx="836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Step 2. Toolbox Class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05F0A-ACE0-D9A7-B3EC-BDB0B779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" y="2356050"/>
            <a:ext cx="5266559" cy="39734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0309B5-9561-B7D9-9B4E-92795E249308}"/>
              </a:ext>
            </a:extLst>
          </p:cNvPr>
          <p:cNvSpPr txBox="1"/>
          <p:nvPr/>
        </p:nvSpPr>
        <p:spPr>
          <a:xfrm>
            <a:off x="6497813" y="2929720"/>
            <a:ext cx="42490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2 classes: `Toolbox` and `Tool`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Toolbox: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In __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init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__ 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func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, it needs to declare the name of the `tool` class in the `</a:t>
            </a:r>
            <a:r>
              <a:rPr lang="en-US" altLang="zh-CN" dirty="0" err="1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self.tools</a:t>
            </a: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`.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Tool: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TC Light" panose="00000400000000000000" pitchFamily="2" charset="-120"/>
                <a:ea typeface="HarmonyOS Sans TC Light" panose="00000400000000000000" pitchFamily="2" charset="-120"/>
              </a:rPr>
              <a:t>Next page</a:t>
            </a:r>
            <a:endParaRPr lang="zh-CN" altLang="en-US" dirty="0">
              <a:latin typeface="HarmonyOS Sans TC Light" panose="00000400000000000000" pitchFamily="2" charset="-120"/>
              <a:ea typeface="HarmonyOS Sans TC Light" panose="000004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879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4018</TotalTime>
  <Words>790</Words>
  <Application>Microsoft Office PowerPoint</Application>
  <PresentationFormat>宽屏</PresentationFormat>
  <Paragraphs>117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HarmonyOS Sans SC Medium</vt:lpstr>
      <vt:lpstr>HarmonyOS Sans TC Light</vt:lpstr>
      <vt:lpstr>HarmonyOS Sans TC Medium</vt:lpstr>
      <vt:lpstr>Tungsten Book</vt:lpstr>
      <vt:lpstr>Tungsten Medium</vt:lpstr>
      <vt:lpstr>Arial</vt:lpstr>
      <vt:lpstr>Calibri</vt:lpstr>
      <vt:lpstr>Georgia</vt:lpstr>
      <vt:lpstr>HarmonyOS Sans Medium</vt:lpstr>
      <vt:lpstr>Office Theme</vt:lpstr>
      <vt:lpstr>GEOG 392/676 GIS Programing Lab6</vt:lpstr>
      <vt:lpstr>Lab 6 Tasks</vt:lpstr>
      <vt:lpstr>Important Notes</vt:lpstr>
      <vt:lpstr>Part 1. ArcPy Tool</vt:lpstr>
      <vt:lpstr>Part 1. ArcPy Tool</vt:lpstr>
      <vt:lpstr>Part 1. ArcPy Tool</vt:lpstr>
      <vt:lpstr>Part 1. ArcPy Tool</vt:lpstr>
      <vt:lpstr>Part 2. ArcPy Toolbox</vt:lpstr>
      <vt:lpstr>Part 2. ArcPy Toolbox</vt:lpstr>
      <vt:lpstr>Part 2. ArcPy Toolbox</vt:lpstr>
      <vt:lpstr>Part 2. ArcPy Toolbox</vt:lpstr>
      <vt:lpstr>Part 2. ArcPy Toolbox</vt:lpstr>
      <vt:lpstr>Submission</vt:lpstr>
      <vt:lpstr>Grading Rule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23</cp:revision>
  <dcterms:created xsi:type="dcterms:W3CDTF">2022-08-19T19:50:19Z</dcterms:created>
  <dcterms:modified xsi:type="dcterms:W3CDTF">2024-11-03T05:41:24Z</dcterms:modified>
  <cp:category/>
</cp:coreProperties>
</file>